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zimmermannmuenchen.de/index.html" TargetMode="External"/><Relationship Id="rId3" Type="http://schemas.openxmlformats.org/officeDocument/2006/relationships/hyperlink" Target="https://dream.1a-zimmermannmuenchen.de/paket-608a8d75929b43a6b0216ebfc548fb25/holzbau-in-m-nchen-welche-leistung-passt-zu-meinem-vorhaben-deab326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visualisiert: Vom Carport bis zur Dachaufstockung</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Holzbau in München: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